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68" r:id="rId4"/>
    <p:sldId id="257" r:id="rId5"/>
    <p:sldId id="267" r:id="rId6"/>
    <p:sldId id="272" r:id="rId7"/>
    <p:sldId id="258" r:id="rId8"/>
    <p:sldId id="259" r:id="rId9"/>
    <p:sldId id="270" r:id="rId10"/>
    <p:sldId id="260" r:id="rId11"/>
    <p:sldId id="261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E1D985-6B53-4EED-AEF3-BB51D357A7C2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CA12B2-F5BF-4233-A220-852E033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at-gluh.narod.ru/Images/Flag_gerb_RSOA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osculture.ru/upload/iblock/f6f/200%20ajwlfi%20zmuzmxuefkconemmrwfasnmran%20bxygfytaxfxs%20kc%20cnrprdcjzijs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134.imageshack.us/img134/479/43550515ef5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/>
              <a:t>Осетия и Россия.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Калашникова. А.Р.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857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1428728" y="4429132"/>
            <a:ext cx="2857520" cy="20002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3329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Картинка 3 из 41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04"/>
            <a:ext cx="5500726" cy="5929354"/>
          </a:xfrm>
          <a:prstGeom prst="rect">
            <a:avLst/>
          </a:prstGeom>
          <a:noFill/>
        </p:spPr>
      </p:pic>
      <p:pic>
        <p:nvPicPr>
          <p:cNvPr id="7170" name="Picture 2" descr="http://yandex.st/share/static/b-sh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</p:spTree>
  </p:cSld>
  <p:clrMapOvr>
    <a:masterClrMapping/>
  </p:clrMapOvr>
  <p:transition advTm="325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5" name="Picture 1" descr="Картинка 48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142984"/>
            <a:ext cx="5076825" cy="3800475"/>
          </a:xfrm>
          <a:prstGeom prst="rect">
            <a:avLst/>
          </a:prstGeom>
          <a:noFill/>
        </p:spPr>
      </p:pic>
    </p:spTree>
  </p:cSld>
  <p:clrMapOvr>
    <a:masterClrMapping/>
  </p:clrMapOvr>
  <p:transition advTm="3468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2428868"/>
          <a:ext cx="6096000" cy="3214710"/>
        </p:xfrm>
        <a:graphic>
          <a:graphicData uri="http://schemas.openxmlformats.org/drawingml/2006/table">
            <a:tbl>
              <a:tblPr/>
              <a:tblGrid>
                <a:gridCol w="5715040"/>
                <a:gridCol w="380960"/>
              </a:tblGrid>
              <a:tr h="3214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600" dirty="0" smtClean="0"/>
                        <a:t>КОНЕЦ.</a:t>
                      </a:r>
                    </a:p>
                    <a:p>
                      <a:endParaRPr lang="ru-RU" sz="9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48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7649" name="Picture 1" descr="Картинка 27 из 6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724272" cy="4167190"/>
          </a:xfrm>
          <a:prstGeom prst="rect">
            <a:avLst/>
          </a:prstGeom>
          <a:noFill/>
        </p:spPr>
      </p:pic>
      <p:pic>
        <p:nvPicPr>
          <p:cNvPr id="27651" name="Picture 3" descr="Картинка 31 из 5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508842"/>
            <a:ext cx="1571636" cy="1848984"/>
          </a:xfrm>
          <a:prstGeom prst="rect">
            <a:avLst/>
          </a:prstGeom>
          <a:noFill/>
        </p:spPr>
      </p:pic>
    </p:spTree>
  </p:cSld>
  <p:clrMapOvr>
    <a:masterClrMapping/>
  </p:clrMapOvr>
  <p:transition advTm="3031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а 2 из 60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28604"/>
            <a:ext cx="5643602" cy="6000792"/>
          </a:xfrm>
          <a:prstGeom prst="rect">
            <a:avLst/>
          </a:prstGeom>
          <a:noFill/>
        </p:spPr>
      </p:pic>
    </p:spTree>
  </p:cSld>
  <p:clrMapOvr>
    <a:masterClrMapping/>
  </p:clrMapOvr>
  <p:transition advTm="3016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1" name="Picture 1" descr="Картинка 16 из 2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6786610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Tm="3093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53 из 60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571480"/>
            <a:ext cx="5000660" cy="5786478"/>
          </a:xfrm>
          <a:prstGeom prst="rect">
            <a:avLst/>
          </a:prstGeom>
          <a:noFill/>
        </p:spPr>
      </p:pic>
    </p:spTree>
  </p:cSld>
  <p:clrMapOvr>
    <a:masterClrMapping/>
  </p:clrMapOvr>
  <p:transition advTm="3438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Картинка 11 из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7161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217" name="Picture 1" descr="Картинка 138 из 2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643734" cy="5143536"/>
          </a:xfrm>
          <a:prstGeom prst="rect">
            <a:avLst/>
          </a:prstGeom>
          <a:noFill/>
        </p:spPr>
      </p:pic>
    </p:spTree>
  </p:cSld>
  <p:clrMapOvr>
    <a:masterClrMapping/>
  </p:clrMapOvr>
  <p:transition advTm="2953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 descr="Картинка 5 из 4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076825" cy="3800475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9697" name="Picture 1" descr="Картинка 4 из 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71612"/>
            <a:ext cx="5076825" cy="3800475"/>
          </a:xfrm>
          <a:prstGeom prst="rect">
            <a:avLst/>
          </a:prstGeom>
          <a:noFill/>
        </p:spPr>
      </p:pic>
    </p:spTree>
  </p:cSld>
  <p:clrMapOvr>
    <a:masterClrMapping/>
  </p:clrMapOvr>
  <p:transition advTm="2391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10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Осетия и Россия.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2011-05-04T12:15:15Z</dcterms:created>
  <dcterms:modified xsi:type="dcterms:W3CDTF">2011-09-22T06:04:11Z</dcterms:modified>
</cp:coreProperties>
</file>