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96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A8013-86DF-4816-8267-8C3624247B1F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38753-D74C-4F56-883D-58579A5FCE9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A8013-86DF-4816-8267-8C3624247B1F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38753-D74C-4F56-883D-58579A5FCE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A8013-86DF-4816-8267-8C3624247B1F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38753-D74C-4F56-883D-58579A5FCE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A8013-86DF-4816-8267-8C3624247B1F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38753-D74C-4F56-883D-58579A5FCE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A8013-86DF-4816-8267-8C3624247B1F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9138753-D74C-4F56-883D-58579A5FCE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A8013-86DF-4816-8267-8C3624247B1F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38753-D74C-4F56-883D-58579A5FCE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A8013-86DF-4816-8267-8C3624247B1F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38753-D74C-4F56-883D-58579A5FCE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A8013-86DF-4816-8267-8C3624247B1F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38753-D74C-4F56-883D-58579A5FCE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A8013-86DF-4816-8267-8C3624247B1F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38753-D74C-4F56-883D-58579A5FCE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A8013-86DF-4816-8267-8C3624247B1F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38753-D74C-4F56-883D-58579A5FCE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A8013-86DF-4816-8267-8C3624247B1F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38753-D74C-4F56-883D-58579A5FCE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18A8013-86DF-4816-8267-8C3624247B1F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9138753-D74C-4F56-883D-58579A5FCE9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burusi.files.wordpress.com/2010/03/312.jpg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burusi.files.wordpress.com/2010/03/2-d0bad0bed181d182d0b0-d185d0b5d182d0b0d0b3d183d180d0bed0b2d0b0-d0b2-d182d0b8d184d0bbd0b8d181-d0b2-1902-d0b3.jpg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img0.liveinternet.ru/images/attach/c/1/49/892/49892093_Hetagurov_.jpg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osinform.ru/uploads/posts/2010-09/1283330276_kosta.jpg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7200" dirty="0" smtClean="0"/>
              <a:t>Коста Хетагуров.</a:t>
            </a:r>
            <a:endParaRPr lang="ru-RU" sz="7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4000" dirty="0" smtClean="0"/>
              <a:t>Агаева </a:t>
            </a:r>
            <a:r>
              <a:rPr lang="ru-RU" sz="4000" dirty="0" err="1" smtClean="0"/>
              <a:t>Дзеасса</a:t>
            </a:r>
            <a:r>
              <a:rPr lang="ru-RU" sz="4000" dirty="0" smtClean="0"/>
              <a:t> </a:t>
            </a:r>
            <a:endParaRPr lang="ru-RU" sz="4000" dirty="0" smtClean="0"/>
          </a:p>
          <a:p>
            <a:endParaRPr lang="ru-RU" sz="4000" dirty="0" smtClean="0"/>
          </a:p>
          <a:p>
            <a:r>
              <a:rPr lang="ru-RU" sz="4000" dirty="0" smtClean="0"/>
              <a:t>Учитель </a:t>
            </a:r>
            <a:r>
              <a:rPr lang="ru-RU" sz="4000" dirty="0" err="1" smtClean="0"/>
              <a:t>Бзыкова</a:t>
            </a:r>
            <a:r>
              <a:rPr lang="ru-RU" sz="4000" smtClean="0"/>
              <a:t> Б.Т.</a:t>
            </a:r>
            <a:endParaRPr lang="ru-RU" sz="4000" dirty="0"/>
          </a:p>
        </p:txBody>
      </p:sp>
      <p:sp>
        <p:nvSpPr>
          <p:cNvPr id="5" name="Параллелограмм 4"/>
          <p:cNvSpPr/>
          <p:nvPr/>
        </p:nvSpPr>
        <p:spPr>
          <a:xfrm>
            <a:off x="0" y="6072206"/>
            <a:ext cx="9144000" cy="785794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Tm="5234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Картинка 1 из 1149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728" y="428604"/>
            <a:ext cx="6000792" cy="5857916"/>
          </a:xfrm>
          <a:prstGeom prst="rect">
            <a:avLst/>
          </a:prstGeom>
          <a:noFill/>
        </p:spPr>
      </p:pic>
    </p:spTree>
  </p:cSld>
  <p:clrMapOvr>
    <a:masterClrMapping/>
  </p:clrMapOvr>
  <p:transition advTm="5656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Картинка 3 из 1149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1538" y="571480"/>
            <a:ext cx="6072230" cy="5786478"/>
          </a:xfrm>
          <a:prstGeom prst="rect">
            <a:avLst/>
          </a:prstGeom>
          <a:noFill/>
        </p:spPr>
      </p:pic>
    </p:spTree>
  </p:cSld>
  <p:clrMapOvr>
    <a:masterClrMapping/>
  </p:clrMapOvr>
  <p:transition advTm="5703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Картинка 4 из 1149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85852" y="428604"/>
            <a:ext cx="6357982" cy="5929354"/>
          </a:xfrm>
          <a:prstGeom prst="rect">
            <a:avLst/>
          </a:prstGeom>
          <a:noFill/>
        </p:spPr>
      </p:pic>
    </p:spTree>
  </p:cSld>
  <p:clrMapOvr>
    <a:masterClrMapping/>
  </p:clrMapOvr>
  <p:transition advTm="4938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524000" y="3246120"/>
          <a:ext cx="6096000" cy="365760"/>
        </p:xfrm>
        <a:graphic>
          <a:graphicData uri="http://schemas.openxmlformats.org/drawingml/2006/table">
            <a:tbl>
              <a:tblPr/>
              <a:tblGrid>
                <a:gridCol w="3048000"/>
                <a:gridCol w="3048000"/>
              </a:tblGrid>
              <a:tr h="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20481" name="Picture 1" descr="Картинка 15 из 114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8280" y="714356"/>
            <a:ext cx="8277490" cy="5357850"/>
          </a:xfrm>
          <a:prstGeom prst="rect">
            <a:avLst/>
          </a:prstGeom>
          <a:noFill/>
        </p:spPr>
      </p:pic>
    </p:spTree>
  </p:cSld>
  <p:clrMapOvr>
    <a:masterClrMapping/>
  </p:clrMapOvr>
  <p:transition advTm="4891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Картинка 6 из 1149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43041" y="179297"/>
            <a:ext cx="5748703" cy="6321537"/>
          </a:xfrm>
          <a:prstGeom prst="rect">
            <a:avLst/>
          </a:prstGeom>
          <a:noFill/>
        </p:spPr>
      </p:pic>
    </p:spTree>
  </p:cSld>
  <p:clrMapOvr>
    <a:masterClrMapping/>
  </p:clrMapOvr>
  <p:transition advTm="5016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524000" y="3246120"/>
          <a:ext cx="6096000" cy="365760"/>
        </p:xfrm>
        <a:graphic>
          <a:graphicData uri="http://schemas.openxmlformats.org/drawingml/2006/table">
            <a:tbl>
              <a:tblPr/>
              <a:tblGrid>
                <a:gridCol w="3048000"/>
                <a:gridCol w="3048000"/>
              </a:tblGrid>
              <a:tr h="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18433" name="Picture 1" descr="Картинка 17 из 114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0999" y="571480"/>
            <a:ext cx="5309893" cy="6288298"/>
          </a:xfrm>
          <a:prstGeom prst="rect">
            <a:avLst/>
          </a:prstGeom>
          <a:noFill/>
        </p:spPr>
      </p:pic>
    </p:spTree>
  </p:cSld>
  <p:clrMapOvr>
    <a:masterClrMapping/>
  </p:clrMapOvr>
  <p:transition advTm="4828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13</TotalTime>
  <Words>9</Words>
  <Application>Microsoft Office PowerPoint</Application>
  <PresentationFormat>Экран (4:3)</PresentationFormat>
  <Paragraphs>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Апекс</vt:lpstr>
      <vt:lpstr>Коста Хетагуров.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Коста Хетагуров.</dc:title>
  <dc:creator>Admin</dc:creator>
  <cp:lastModifiedBy>Дом</cp:lastModifiedBy>
  <cp:revision>5</cp:revision>
  <dcterms:created xsi:type="dcterms:W3CDTF">2011-05-11T10:15:13Z</dcterms:created>
  <dcterms:modified xsi:type="dcterms:W3CDTF">2015-01-29T03:18:51Z</dcterms:modified>
</cp:coreProperties>
</file>