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C2126D-91E8-4BF8-B7EC-EC5806AF36B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0BD33B-1E51-4470-BE64-36ABFD9B4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Две Анны в жизни </a:t>
            </a:r>
            <a:r>
              <a:rPr lang="ru-RU" dirty="0" err="1" smtClean="0"/>
              <a:t>Коста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 ученица 5 «б» класса</a:t>
            </a:r>
          </a:p>
          <a:p>
            <a:r>
              <a:rPr lang="ru-RU" dirty="0" err="1" smtClean="0"/>
              <a:t>Хугаева</a:t>
            </a:r>
            <a:r>
              <a:rPr lang="ru-RU" dirty="0" smtClean="0"/>
              <a:t> Галина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Бзыкова</a:t>
            </a:r>
            <a:r>
              <a:rPr lang="ru-RU" smtClean="0"/>
              <a:t> Б.Т.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Рабочий стол\Новая папка (2)НЬТМПЬО\DSCN0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00364" y="5072074"/>
          <a:ext cx="6143636" cy="2523744"/>
        </p:xfrm>
        <a:graphic>
          <a:graphicData uri="http://schemas.openxmlformats.org/drawingml/2006/table">
            <a:tbl>
              <a:tblPr/>
              <a:tblGrid>
                <a:gridCol w="6143636"/>
              </a:tblGrid>
              <a:tr h="14651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Две Анны в жизни </a:t>
                      </a:r>
                      <a:r>
                        <a:rPr lang="ru-RU" sz="7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Коста</a:t>
                      </a:r>
                      <a:endParaRPr lang="ru-RU" sz="7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Анна  Попова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008313" cy="4602163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</a:rPr>
              <a:t>Ах, с каким безграничным восторгом, дитя, 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На руках из мишурного света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Я унёс бы далёко, далёко тебя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И любил бы любовью поэта...</a:t>
            </a:r>
          </a:p>
          <a:p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endParaRPr lang="ru-RU" sz="2900" dirty="0" smtClean="0">
              <a:solidFill>
                <a:srgbClr val="002060"/>
              </a:solidFill>
            </a:endParaRPr>
          </a:p>
          <a:p>
            <a:r>
              <a:rPr lang="ru-RU" sz="2900" b="1" dirty="0" smtClean="0">
                <a:solidFill>
                  <a:srgbClr val="002060"/>
                </a:solidFill>
              </a:rPr>
              <a:t>Детский слух услаждал бы я лирой своей, 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И под звуки её безмятежно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Засыпала б ты сладко на груди моей, 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А я пел бы, баюкал бы нежно... </a:t>
            </a:r>
          </a:p>
          <a:p>
            <a:endParaRPr lang="ru-RU" sz="2900" dirty="0" smtClean="0">
              <a:solidFill>
                <a:srgbClr val="002060"/>
              </a:solidFill>
            </a:endParaRPr>
          </a:p>
          <a:p>
            <a:r>
              <a:rPr lang="ru-RU" sz="2900" b="1" dirty="0" smtClean="0">
                <a:solidFill>
                  <a:srgbClr val="002060"/>
                </a:solidFill>
              </a:rPr>
              <a:t>Много, много сложил бы я песен тогда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На чарующем лоне природы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О восторгах любви, наслажденьях труда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И о светлом блаженстве свободы... </a:t>
            </a:r>
            <a:endParaRPr lang="ru-RU" sz="29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http://ugo-osetia.ru/10_103+104/10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71934" y="142852"/>
            <a:ext cx="507206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Анна  </a:t>
            </a:r>
            <a:r>
              <a:rPr lang="ru-RU" i="1" dirty="0" err="1" smtClean="0">
                <a:solidFill>
                  <a:srgbClr val="FF0000"/>
                </a:solidFill>
              </a:rPr>
              <a:t>Цаликова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Благодарю тебя за искреннее слово,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Прости, прости навек! - Отвергнутый тобой,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Я посох и суму благословляю снова,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Благословляю жизнь, свободу и покой! 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Благодарю тебя! - Ты снова возвратила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Скитальцу бедному потерянное "я",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Мучительным "прости" ему ты озарила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Забытую стезю разумного бытья. 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Теперь настрою вновь заброшенную лиру,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Забуду твой напев и незлобивый смех,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Начну по-прежнему я странствовать по миру,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Молиться и любить, любя, страдать за всех...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http://ugo-osetia.ru/10_103+104/10-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2862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44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Две Анны в жизни Коста </vt:lpstr>
      <vt:lpstr>Слайд 2</vt:lpstr>
      <vt:lpstr>Анна  Попова</vt:lpstr>
      <vt:lpstr>Анна  Цаликова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4</cp:revision>
  <dcterms:created xsi:type="dcterms:W3CDTF">2011-10-09T08:21:11Z</dcterms:created>
  <dcterms:modified xsi:type="dcterms:W3CDTF">2015-01-29T03:21:18Z</dcterms:modified>
</cp:coreProperties>
</file>