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3E44-29CB-419C-BC54-2A9CE6AB2828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E9A2BE-BBB1-4FB8-87FE-BEF87334C7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3E44-29CB-419C-BC54-2A9CE6AB2828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A2BE-BBB1-4FB8-87FE-BEF87334C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3E44-29CB-419C-BC54-2A9CE6AB2828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A2BE-BBB1-4FB8-87FE-BEF87334C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7D3E44-29CB-419C-BC54-2A9CE6AB2828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CE9A2BE-BBB1-4FB8-87FE-BEF87334C7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3E44-29CB-419C-BC54-2A9CE6AB2828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A2BE-BBB1-4FB8-87FE-BEF87334C7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3E44-29CB-419C-BC54-2A9CE6AB2828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A2BE-BBB1-4FB8-87FE-BEF87334C7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A2BE-BBB1-4FB8-87FE-BEF87334C7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3E44-29CB-419C-BC54-2A9CE6AB2828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3E44-29CB-419C-BC54-2A9CE6AB2828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A2BE-BBB1-4FB8-87FE-BEF87334C7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3E44-29CB-419C-BC54-2A9CE6AB2828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A2BE-BBB1-4FB8-87FE-BEF87334C7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7D3E44-29CB-419C-BC54-2A9CE6AB2828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E9A2BE-BBB1-4FB8-87FE-BEF87334C7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3E44-29CB-419C-BC54-2A9CE6AB2828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E9A2BE-BBB1-4FB8-87FE-BEF87334C7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D7D3E44-29CB-419C-BC54-2A9CE6AB2828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CE9A2BE-BBB1-4FB8-87FE-BEF87334C7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mnsu.edu/emuseum/prehistory/egypt/government/tutankhamun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hotos.privet.ru/community/drewni_egipet/photo/31813225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Валиева М. Гобозова 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Учитель </a:t>
            </a:r>
            <a:r>
              <a:rPr lang="ru-RU" dirty="0" err="1" smtClean="0"/>
              <a:t>Бзыкова</a:t>
            </a:r>
            <a:r>
              <a:rPr lang="ru-RU" dirty="0" smtClean="0"/>
              <a:t> Б.Т.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736"/>
            <a:ext cx="8305800" cy="1981200"/>
          </a:xfrm>
        </p:spPr>
        <p:txBody>
          <a:bodyPr/>
          <a:lstStyle/>
          <a:p>
            <a:r>
              <a:rPr lang="ru-RU" dirty="0" smtClean="0"/>
              <a:t>ДРЕВНИЙ ЕГИПЕТ</a:t>
            </a:r>
            <a:endParaRPr lang="ru-RU" dirty="0"/>
          </a:p>
        </p:txBody>
      </p:sp>
    </p:spTree>
  </p:cSld>
  <p:clrMapOvr>
    <a:masterClrMapping/>
  </p:clrMapOvr>
  <p:transition advTm="367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3246120"/>
          <a:ext cx="6096000" cy="3657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ru-RU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1505" name="Picture 1" descr="Картинка 28 из 69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571612"/>
            <a:ext cx="3857625" cy="28860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3063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3246120"/>
          <a:ext cx="6096000" cy="3657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ru-RU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2529" name="Picture 1" descr="Картинка 30 из 69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71612"/>
            <a:ext cx="4905375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3437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3246120"/>
          <a:ext cx="6096000" cy="3657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ru-RU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4577" name="Picture 1" descr="Картинка 46 из 69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736"/>
            <a:ext cx="5076825" cy="33909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2937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3246120"/>
          <a:ext cx="6096000" cy="3657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ru-RU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3553" name="Picture 1" descr="Картинка 41 из 69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428736"/>
            <a:ext cx="4914900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3078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3246120"/>
          <a:ext cx="6096000" cy="3657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ru-RU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5601" name="Picture 1" descr="Картинка 54 из 69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571612"/>
            <a:ext cx="2705100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2969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3246120"/>
          <a:ext cx="6096000" cy="3657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ru-RU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6625" name="Picture 1" descr="Картинка 56 из 69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928802"/>
            <a:ext cx="5076825" cy="22764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3032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3246120"/>
          <a:ext cx="6096000" cy="3657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ru-RU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7649" name="Picture 1" descr="Картинка 62 из 69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785926"/>
            <a:ext cx="5076825" cy="3371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3360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3246120"/>
          <a:ext cx="6096000" cy="3657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ru-RU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8673" name="Picture 1" descr="Картинка 67 из 69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71612"/>
            <a:ext cx="5076825" cy="3381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3047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3246120"/>
          <a:ext cx="6096000" cy="3657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ru-RU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9697" name="Picture 1" descr="http://i.sabah.com.tr/sb/2010/06/24/300x/541169010322300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643050"/>
            <a:ext cx="4071966" cy="32861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30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3246120"/>
          <a:ext cx="6096000" cy="3657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ru-RU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21" name="Picture 1" descr="Картинка 89 из 69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00174"/>
            <a:ext cx="5076825" cy="36385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2953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гипет отдых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524000"/>
            <a:ext cx="5715000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2109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3246120"/>
          <a:ext cx="6096000" cy="3657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ru-RU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1745" name="Picture 1" descr="Картинка 107 из 69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214422"/>
            <a:ext cx="4772025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3109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3246120"/>
          <a:ext cx="6096000" cy="3657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ru-RU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2769" name="Picture 1" descr="Картинка 125 из 69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428736"/>
            <a:ext cx="4705350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3328"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3246120"/>
          <a:ext cx="6096000" cy="3657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ru-RU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3793" name="Picture 1" descr="Картинка 127 из 69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142984"/>
            <a:ext cx="2857500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3110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3246120"/>
          <a:ext cx="6096000" cy="3657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ru-RU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4817" name="Picture 1" descr="Картинка 137 из 69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214422"/>
            <a:ext cx="5076825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2984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3246120"/>
          <a:ext cx="6096000" cy="3657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ru-RU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5841" name="Picture 1" descr="Картинка 141 из 69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571612"/>
            <a:ext cx="2857500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3047"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3246120"/>
          <a:ext cx="6096000" cy="3657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ru-RU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6865" name="Picture 1" descr="Картинка 181 из 69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71612"/>
            <a:ext cx="4762500" cy="3571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3297"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Картинка 183 из 6918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285860"/>
            <a:ext cx="2724150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311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ледующа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501122" cy="65008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2875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тдых в Египт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786874" cy="70723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3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064020" y="3246120"/>
          <a:ext cx="1015959" cy="365760"/>
        </p:xfrm>
        <a:graphic>
          <a:graphicData uri="http://schemas.openxmlformats.org/drawingml/2006/table">
            <a:tbl>
              <a:tblPr/>
              <a:tblGrid>
                <a:gridCol w="1015959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3246120"/>
          <a:ext cx="6096000" cy="3657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ru-RU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Картинка 14 из 69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9001156" cy="67151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2984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тдых в Египт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9001156" cy="70009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3062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3246120"/>
          <a:ext cx="6096000" cy="3657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ru-RU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7409" name="Picture 1" descr="Картинка 9 из 69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001156" cy="70723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2891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3246120"/>
          <a:ext cx="6096000" cy="3657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ru-RU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9457" name="Picture 1" descr="Картинка 10 из 69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571612"/>
            <a:ext cx="5076825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3079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3246120"/>
          <a:ext cx="6096000" cy="3657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ru-RU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481" name="Picture 1" descr="Картинка 23 из 69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428736"/>
            <a:ext cx="5076825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3000"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90</TotalTime>
  <Words>12</Words>
  <Application>Microsoft Office PowerPoint</Application>
  <PresentationFormat>Экран (4:3)</PresentationFormat>
  <Paragraphs>24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ДРЕВНИЙ ЕГИПЕТ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Дом</cp:lastModifiedBy>
  <cp:revision>13</cp:revision>
  <dcterms:created xsi:type="dcterms:W3CDTF">2011-03-07T09:04:26Z</dcterms:created>
  <dcterms:modified xsi:type="dcterms:W3CDTF">2015-01-29T03:16:30Z</dcterms:modified>
</cp:coreProperties>
</file>