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46" d="100"/>
          <a:sy n="46" d="100"/>
        </p:scale>
        <p:origin x="-13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BB71D-C88C-48C3-9D55-754A3ACD178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501F1-C335-47CF-B758-8653598D8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501F1-C335-47CF-B758-8653598D85E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32C949-17F1-4308-BE61-F593AF4012B1}" type="datetimeFigureOut">
              <a:rPr lang="ru-RU" smtClean="0"/>
              <a:pPr/>
              <a:t>29.01.2015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844C5C5-8659-4D33-8742-AF594BBA44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ssian.cri.cn/mmsource/images/2010/04/09/news0409-1179-a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ookvoed.ru/view_images.php?code=345731&amp;tip=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3.nnm.ru/c/a/f/a/a/cafaa9631c8698088b361fe918098c56_full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3.bp.blogspot.com/_Yst_4nlVWRs/SD6ciE0KzrI/AAAAAAAAAV8/gxIGyAgIvsU/S660/Indian-Wedding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0.liveinternet.ru/images/attach/c/1/56/889/56889220_1269443384_indiya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1.liveinternet.ru/images/attach/c/1/55/818/55818643_p018901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029.radikal.ru/0805/05/aa6eadbc937a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11.fastpic.ru/big/2010/1110/8c/732401c548e5f3f2bdd64f0c4806458c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04.radikal.ru/i177/1007/cf/c898dfb86ece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ookvoed.ru/view_images.php?code=345730&amp;tip=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ationalworld.ru/media/k2/items/cache/1d73e13563b8be946c0f00bab252d7ea_XL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ohmoh.ru/userfiles/image002(17).gi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ignaltour.ru/files/map_of_india_small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zhaba.ru/_pics/um75swutsvz3ts2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Китай и Индия в древности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Работа  </a:t>
            </a:r>
            <a:r>
              <a:rPr lang="ru-RU" sz="2800" dirty="0" err="1" smtClean="0"/>
              <a:t>Кцоевой</a:t>
            </a:r>
            <a:r>
              <a:rPr lang="ru-RU" sz="2800" dirty="0" smtClean="0"/>
              <a:t>  </a:t>
            </a:r>
            <a:r>
              <a:rPr lang="ru-RU" sz="2800" dirty="0" err="1" smtClean="0"/>
              <a:t>Мадины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Учитель </a:t>
            </a:r>
            <a:r>
              <a:rPr lang="ru-RU" sz="2800" dirty="0" err="1" smtClean="0"/>
              <a:t>Бзыкова</a:t>
            </a:r>
            <a:r>
              <a:rPr lang="ru-RU" sz="2800" dirty="0" smtClean="0"/>
              <a:t> Б.Т.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35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14810" y="3643314"/>
          <a:ext cx="833120" cy="73152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</a:tblGrid>
              <a:tr h="187165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23553" name="Picture 1" descr="Картинка 7 из 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715172" cy="6072230"/>
          </a:xfrm>
          <a:prstGeom prst="rect">
            <a:avLst/>
          </a:prstGeom>
          <a:noFill/>
        </p:spPr>
      </p:pic>
    </p:spTree>
  </p:cSld>
  <p:clrMapOvr>
    <a:masterClrMapping/>
  </p:clrMapOvr>
  <p:transition advTm="3328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48 из 3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6786610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3485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96 из 265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57298"/>
            <a:ext cx="31623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2969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 из 26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31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3 из 26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  <p:transition advTm="3016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27 из 26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480"/>
            <a:ext cx="6715172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Tm="3422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69 из 26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7000924" cy="6072230"/>
          </a:xfrm>
          <a:prstGeom prst="rect">
            <a:avLst/>
          </a:prstGeom>
          <a:noFill/>
        </p:spPr>
      </p:pic>
    </p:spTree>
  </p:cSld>
  <p:clrMapOvr>
    <a:masterClrMapping/>
  </p:clrMapOvr>
  <p:transition advTm="3438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38 из 26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00108"/>
            <a:ext cx="5076825" cy="3629025"/>
          </a:xfrm>
          <a:prstGeom prst="rect">
            <a:avLst/>
          </a:prstGeom>
          <a:noFill/>
        </p:spPr>
      </p:pic>
    </p:spTree>
  </p:cSld>
  <p:clrMapOvr>
    <a:masterClrMapping/>
  </p:clrMapOvr>
  <p:transition advTm="4859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487 из 26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42"/>
            <a:ext cx="6500858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4094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567 из 26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736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046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6 из 263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500174"/>
            <a:ext cx="307657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4094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2 из 4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428736"/>
            <a:ext cx="5076825" cy="3352801"/>
          </a:xfrm>
          <a:prstGeom prst="rect">
            <a:avLst/>
          </a:prstGeom>
          <a:noFill/>
        </p:spPr>
      </p:pic>
    </p:spTree>
  </p:cSld>
  <p:clrMapOvr>
    <a:masterClrMapping/>
  </p:clrMapOvr>
  <p:transition advTm="3813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21 из 4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42918"/>
            <a:ext cx="5786478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Tm="3234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105 из 265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5929354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2984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10 из 265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14356"/>
            <a:ext cx="6643734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464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Картинка 1 из 26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5076825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3515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063240"/>
          <a:ext cx="6096000" cy="73152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17409" name="Picture 1" descr="Картинка 8 из 26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5076825" cy="3733800"/>
          </a:xfrm>
          <a:prstGeom prst="rect">
            <a:avLst/>
          </a:prstGeom>
          <a:noFill/>
        </p:spPr>
      </p:pic>
    </p:spTree>
  </p:cSld>
  <p:clrMapOvr>
    <a:masterClrMapping/>
  </p:clrMapOvr>
  <p:transition advTm="3344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Картинка 12 из 26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6000792" cy="4638684"/>
          </a:xfrm>
          <a:prstGeom prst="rect">
            <a:avLst/>
          </a:prstGeom>
          <a:noFill/>
        </p:spPr>
      </p:pic>
    </p:spTree>
  </p:cSld>
  <p:clrMapOvr>
    <a:masterClrMapping/>
  </p:clrMapOvr>
  <p:transition advTm="3672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Картинка 35 из 26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7000924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Tm="3203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28" y="3571876"/>
          <a:ext cx="5500726" cy="73152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928726"/>
              </a:tblGrid>
              <a:tr h="0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20481" name="Picture 1" descr="Картинка 37 из 26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076825" cy="3438525"/>
          </a:xfrm>
          <a:prstGeom prst="rect">
            <a:avLst/>
          </a:prstGeom>
          <a:noFill/>
        </p:spPr>
      </p:pic>
    </p:spTree>
  </p:cSld>
  <p:clrMapOvr>
    <a:masterClrMapping/>
  </p:clrMapOvr>
  <p:transition advTm="3062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3063240"/>
          <a:ext cx="5262578" cy="73152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690578"/>
              </a:tblGrid>
              <a:tr h="0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21505" name="Picture 1" descr="Картинка 64 из 26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245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3071810"/>
          <a:ext cx="4786346" cy="79438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214346"/>
              </a:tblGrid>
              <a:tr h="0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22529" name="Picture 1" descr="Картинка 72 из 26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6929486" cy="5357850"/>
          </a:xfrm>
          <a:prstGeom prst="rect">
            <a:avLst/>
          </a:prstGeom>
          <a:noFill/>
        </p:spPr>
      </p:pic>
    </p:spTree>
  </p:cSld>
  <p:clrMapOvr>
    <a:masterClrMapping/>
  </p:clrMapOvr>
  <p:transition advTm="3125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</TotalTime>
  <Words>7</Words>
  <Application>Microsoft Office PowerPoint</Application>
  <PresentationFormat>Экран (4:3)</PresentationFormat>
  <Paragraphs>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Китай и Индия в древности.  Работа  Кцоевой  Мадины. Учитель Бзыкова Б.Т.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 и Индия в древности.</dc:title>
  <dc:creator>Customer</dc:creator>
  <cp:lastModifiedBy>Дом</cp:lastModifiedBy>
  <cp:revision>11</cp:revision>
  <dcterms:created xsi:type="dcterms:W3CDTF">2011-03-09T11:13:14Z</dcterms:created>
  <dcterms:modified xsi:type="dcterms:W3CDTF">2015-01-29T03:17:47Z</dcterms:modified>
</cp:coreProperties>
</file>