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615" autoAdjust="0"/>
    <p:restoredTop sz="86449" autoAdjust="0"/>
  </p:normalViewPr>
  <p:slideViewPr>
    <p:cSldViewPr>
      <p:cViewPr varScale="1">
        <p:scale>
          <a:sx n="75" d="100"/>
          <a:sy n="75" d="100"/>
        </p:scale>
        <p:origin x="-147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D3DF9-A9E6-47C4-B1E3-3492EFA8DFDF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FB424D-C4B1-4810-AA08-C402D8D174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B424D-C4B1-4810-AA08-C402D8D174F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2A93-5961-4417-A141-94AE40551232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6AB5B1-233A-46D6-BF7C-0CF3B1CC45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2A93-5961-4417-A141-94AE40551232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B5B1-233A-46D6-BF7C-0CF3B1CC45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2A93-5961-4417-A141-94AE40551232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B5B1-233A-46D6-BF7C-0CF3B1CC45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C082A93-5961-4417-A141-94AE40551232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B6AB5B1-233A-46D6-BF7C-0CF3B1CC45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2A93-5961-4417-A141-94AE40551232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B5B1-233A-46D6-BF7C-0CF3B1CC45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2A93-5961-4417-A141-94AE40551232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B5B1-233A-46D6-BF7C-0CF3B1CC45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B5B1-233A-46D6-BF7C-0CF3B1CC45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2A93-5961-4417-A141-94AE40551232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2A93-5961-4417-A141-94AE40551232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B5B1-233A-46D6-BF7C-0CF3B1CC45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2A93-5961-4417-A141-94AE40551232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B5B1-233A-46D6-BF7C-0CF3B1CC45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C082A93-5961-4417-A141-94AE40551232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B6AB5B1-233A-46D6-BF7C-0CF3B1CC45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2A93-5961-4417-A141-94AE40551232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6AB5B1-233A-46D6-BF7C-0CF3B1CC45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C082A93-5961-4417-A141-94AE40551232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B6AB5B1-233A-46D6-BF7C-0CF3B1CC45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zloysoft.ru/node/21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Ученика 11 «а» класса МОУ СОШ с.Хумалаг  </a:t>
            </a:r>
            <a:r>
              <a:rPr lang="ru-RU" dirty="0" err="1" smtClean="0"/>
              <a:t>Дидарова</a:t>
            </a:r>
            <a:r>
              <a:rPr lang="ru-RU" dirty="0" smtClean="0"/>
              <a:t>  Виталия</a:t>
            </a:r>
          </a:p>
          <a:p>
            <a:r>
              <a:rPr lang="ru-RU" dirty="0" smtClean="0"/>
              <a:t>2011 год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Презентация на тему : Макро и микро экономика.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751344"/>
            <a:ext cx="607221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Полученный результат может иметь следующее объяснение. Чтобы сделать контракт, рассчитанный на этих индивидов, непривлекательным для индивидов «</a:t>
            </a:r>
            <a:r>
              <a:rPr lang="ru-RU" dirty="0" err="1"/>
              <a:t>высокорисковых</a:t>
            </a:r>
            <a:r>
              <a:rPr lang="ru-RU" dirty="0"/>
              <a:t>», следует, невзирая на более низкую премию, наложить ограничение на степень страхового покрытия — «</a:t>
            </a:r>
            <a:r>
              <a:rPr lang="ru-RU" dirty="0" err="1"/>
              <a:t>низкорисковых</a:t>
            </a:r>
            <a:r>
              <a:rPr lang="ru-RU" dirty="0"/>
              <a:t>» индивидов надо заставить «</a:t>
            </a:r>
            <a:r>
              <a:rPr lang="ru-RU" dirty="0" err="1"/>
              <a:t>недостраховаться</a:t>
            </a:r>
            <a:r>
              <a:rPr lang="ru-RU" dirty="0"/>
              <a:t>» ровно в той мере, чтобы «отвратить» от данного контракта «</a:t>
            </a:r>
            <a:r>
              <a:rPr lang="ru-RU" dirty="0" err="1"/>
              <a:t>высокорисковых</a:t>
            </a:r>
            <a:r>
              <a:rPr lang="ru-RU" dirty="0"/>
              <a:t>» индивидов. «</a:t>
            </a:r>
            <a:r>
              <a:rPr lang="ru-RU" dirty="0" err="1"/>
              <a:t>Низкорисковые</a:t>
            </a:r>
            <a:r>
              <a:rPr lang="ru-RU" dirty="0"/>
              <a:t>» индивиды охотно заплатили бы больше, чем справедливую для них страховую премию, чтобы получить большее страховое покрытие, — и в случае, характеризующемся отсутствием равновесия, фактически именно это и происходит.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4480" y="1285860"/>
            <a:ext cx="607221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Поскольку доля индивидов данного типа достаточно велика, справедливая страховая премия при совместном несении рисков не намного выше справедливой страховой премии лишь для «</a:t>
            </a:r>
            <a:r>
              <a:rPr lang="ru-RU" dirty="0" err="1"/>
              <a:t>низкорисковых</a:t>
            </a:r>
            <a:r>
              <a:rPr lang="ru-RU" dirty="0"/>
              <a:t>» индивидов, и поэтому последним может быть предложено большее страховое покрытие по цене, которую они готовы заплатить. Стало быть, раздельные контракты не могут поддерживаться. С другой стороны, если доля «</a:t>
            </a:r>
            <a:r>
              <a:rPr lang="ru-RU" dirty="0" err="1"/>
              <a:t>низкорисковых</a:t>
            </a:r>
            <a:r>
              <a:rPr lang="ru-RU" dirty="0"/>
              <a:t>» индивидов не слишком велика, страховая премия при совместном несении рисков оказывается чересчур высокой по сравнению со справедливой страховой премией для «</a:t>
            </a:r>
            <a:r>
              <a:rPr lang="ru-RU" dirty="0" err="1"/>
              <a:t>низкорисковых</a:t>
            </a:r>
            <a:r>
              <a:rPr lang="ru-RU" dirty="0"/>
              <a:t>» индивидов как таковых, и они уже не хотят покупать дополнительное страховое покрытие. Следовательно, раздельное равновесие существует. Все, таким образом, зависит от значения величины X, являющейся экзогенным параметром модели.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335846"/>
            <a:ext cx="72866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Если X столь велика, что равновесия не существует, рынок страхования будет, скорее всего, пребывать в состоянии постоянного изменения. Так, если предлагаемые на нем контракты предусматривают одинаковую для всех компенсацию при справедливой страховой премии в случае совместного несения рисков, то найдется страхователь, который сочтет прибыльным ввести контракт с более Низкой премией и более ограниченным покрытием, привлекательный только для «</a:t>
            </a:r>
            <a:r>
              <a:rPr lang="ru-RU" dirty="0" err="1"/>
              <a:t>низкорисковых</a:t>
            </a:r>
            <a:r>
              <a:rPr lang="ru-RU" dirty="0"/>
              <a:t>» индивидов. Появление такого контракта сделает существующие контракты с совместным несением рисков неприбыльными, и, скорее всего, на рынке наступит период, когда будут предлагаться раздельные контракты. Но потом кто-то сочтет для себя прибыльным предложить контракт с совместным несением рисков и т.д.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85720" y="1428736"/>
            <a:ext cx="821537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Однако имеется возможность получить скидку на премию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при_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условии сокращения степени покрытия. Итак, индивидам, считающим себя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низкорисковыми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, предлагается отдельный контракт.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000108"/>
            <a:ext cx="7772400" cy="4429156"/>
          </a:xfrm>
        </p:spPr>
        <p:txBody>
          <a:bodyPr>
            <a:normAutofit/>
          </a:bodyPr>
          <a:lstStyle/>
          <a:p>
            <a:r>
              <a:rPr lang="ru-RU" dirty="0">
                <a:hlinkClick r:id="rId3"/>
              </a:rPr>
              <a:t>Асимметрия информации на рынке страховых услуг, неблагоприятный отбор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500042"/>
            <a:ext cx="79296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реальной действительности потенциальные покупатели страховки могут сталкиваться с разными вероятностями наступления, страхуемого случая, причем отчасти эти разные вероятности могут находиться под их собственным контролем. Так, в области страхования жизни избираемые самим пациентом образ жизни, привычки в отношении курения, степень спортивных и физических нагрузок являются важными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929158" y="2428868"/>
            <a:ext cx="42148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факторами, определяющими </a:t>
            </a:r>
            <a:r>
              <a:rPr lang="ru-RU" dirty="0" smtClean="0"/>
              <a:t>   вероятность </a:t>
            </a:r>
            <a:r>
              <a:rPr lang="ru-RU" dirty="0"/>
              <a:t>тех или </a:t>
            </a:r>
            <a:r>
              <a:rPr lang="ru-RU" dirty="0" smtClean="0"/>
              <a:t>иные  заболеваний 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6"/>
            <a:ext cx="850112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Проблема, однако, состоит в том, что в отсутствие возможности </a:t>
            </a:r>
            <a:r>
              <a:rPr lang="ru-RU" dirty="0" err="1"/>
              <a:t>индентифицировать</a:t>
            </a:r>
            <a:r>
              <a:rPr lang="ru-RU" dirty="0"/>
              <a:t> клиентов по принадлежности к определенному типу страхователь уже не может позволить себе предлагать индивидам полное страховое покрытие по справедливой цене — существование покупателей страховки, готовых идти на высокий риск, но имеющих стимул к тому, чтобы выдавать себя за «</a:t>
            </a:r>
            <a:r>
              <a:rPr lang="ru-RU" dirty="0" err="1"/>
              <a:t>низкорисковых</a:t>
            </a:r>
            <a:r>
              <a:rPr lang="ru-RU" dirty="0"/>
              <a:t>» индивидов, фактически исключает возможность заключения с последними контрактов с полным страховым покрытием. Это - пример проблемы неблагоприятного отбора: «отбор» клиентов, производимый страхователем, неблагоприятен для него самого.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443840"/>
            <a:ext cx="850112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Итак, мы только что выяснили, что положение, в котором индивидам обоих типов предлагается один и тот же контракт, не может быть «закреплено» в качестве равновесного. Иными словами, равновесия при совместном несении риска не существует. В этой связи закономерно возникает вопрос: а возможно ли установление равновесия, в котором индивиды разных типов покупали бы разные контракты? Ниже будет показано, что существование такого раздельного равновесия зависит от величины.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571480"/>
            <a:ext cx="82868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Для существования раздельного равновесия должны выполняться три нижеследующих условия.</a:t>
            </a:r>
            <a:br>
              <a:rPr lang="ru-RU" dirty="0"/>
            </a:br>
            <a:r>
              <a:rPr lang="ru-RU" dirty="0"/>
              <a:t>Условие </a:t>
            </a:r>
            <a:r>
              <a:rPr lang="ru-RU" dirty="0" err="1"/>
              <a:t>самоотбора</a:t>
            </a:r>
            <a:r>
              <a:rPr lang="ru-RU" dirty="0"/>
              <a:t>: «</a:t>
            </a:r>
            <a:r>
              <a:rPr lang="ru-RU" dirty="0" err="1"/>
              <a:t>высокорисковые</a:t>
            </a:r>
            <a:r>
              <a:rPr lang="ru-RU" dirty="0"/>
              <a:t>» индивиды должны предпочитать «свой» контракт контракту, предлагаемому «</a:t>
            </a:r>
            <a:r>
              <a:rPr lang="ru-RU" dirty="0" err="1"/>
              <a:t>низкорисковым</a:t>
            </a:r>
            <a:r>
              <a:rPr lang="ru-RU" dirty="0"/>
              <a:t>» индивидам, и, наоборот, т.е. индивиды должны сами выбирать контракт, соответствующий их типовой принадлежности.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71538" y="1500174"/>
            <a:ext cx="7143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Условие безубыточности: поскольку мы продолжаем придерживаться предпосылки 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конкурентности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рынка страховых услуг, заключаемые страхователями контракты не должны приносить ни прибылей, ни убытков. Это означает, что при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раздельном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равновесии индивидам обоих типов предлагается платить справедливую страховую премию.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571744"/>
            <a:ext cx="80010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Условие </a:t>
            </a:r>
            <a:r>
              <a:rPr lang="ru-RU" dirty="0" err="1"/>
              <a:t>невхождения</a:t>
            </a:r>
            <a:r>
              <a:rPr lang="ru-RU" dirty="0"/>
              <a:t>: исключается возможность предложения страхователем контракта нового вида, который был бы прибыльным и вызывал изменения в поведении покупателей страховки. Вспомним, что именно исходя из возможности вхождения на рынок в указанном смысле мы смогли показать, что равновесия с совместным несением рисков не существует.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Как мы видели, в условиях асимметрии информации ситуация, в которой индивидам обоих типов предлагается полная компенсация при справедливой страховой премии, нарушает условие </a:t>
            </a:r>
            <a:r>
              <a:rPr lang="ru-RU" dirty="0" err="1"/>
              <a:t>самоотбора</a:t>
            </a:r>
            <a:r>
              <a:rPr lang="ru-RU" dirty="0"/>
              <a:t> — и в этом состоит проблема неблагоприятного отбора.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4F4F4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14</TotalTime>
  <Words>765</Words>
  <Application>Microsoft Office PowerPoint</Application>
  <PresentationFormat>Экран (4:3)</PresentationFormat>
  <Paragraphs>17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Бумажная</vt:lpstr>
      <vt:lpstr>Презентация на тему : Макро и микро экономика.</vt:lpstr>
      <vt:lpstr>Асимметрия информации на рынке страховых услуг, неблагоприятный отбор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 : Макро и микро экономика.</dc:title>
  <dc:creator>Admin</dc:creator>
  <cp:lastModifiedBy>XTreme</cp:lastModifiedBy>
  <cp:revision>5</cp:revision>
  <dcterms:created xsi:type="dcterms:W3CDTF">2011-02-28T09:52:07Z</dcterms:created>
  <dcterms:modified xsi:type="dcterms:W3CDTF">2012-06-11T13:21:13Z</dcterms:modified>
</cp:coreProperties>
</file>